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8E8525-E203-4B03-A3ED-0859DFDFAE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A9990C2-654A-43D7-9FDA-F8A1B1F7F1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AD1467-14D6-40DC-97C7-0F94A484E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88712E-B37D-47CA-9494-B7C567520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348CC6-15E7-45DF-8746-E60E466D4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821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41FDF2-007B-44BA-A0DB-76391DB0A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E2F33B7-F704-4FC5-ADEA-84BA0B49A9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5A8BF9-65CA-4DD1-B733-EF4FA0C80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734809-59EF-47DF-A569-6BD5083B0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82116F-0DA8-45C9-8ED4-F33828DFB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890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2E58DA2-5D70-447C-B09C-3217EE4DE3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D0FCDC6-8EA0-4C9C-9449-D789D333C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BF54FA-1D75-49CA-8F4E-DBC1320C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BB3F56-23E2-41BE-AA7D-89AE4C266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FA739BB-241E-4555-8A96-D420239BB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034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22CBA7-8C70-4EC0-8337-22FCFD2BB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39D1FEC-5544-4967-B8B5-326447976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B43E5CC-7EE3-452E-8F0F-6588629B4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9FFA8D-68A2-4A45-A079-8A6196C81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302C70-809D-4D20-8B19-0E68C946B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136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7200FE-6DAD-40B4-8110-7A1CF9ADA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57A65D-D343-406D-A107-0A4C30124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38BE55-7268-40D9-95CE-4F461ACA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8C1668-A066-4BC2-8F06-7125BB32C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601959-A3CF-482D-935F-99A295B4E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83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3DFED8-9C9F-42F7-8E9C-7E198B0BE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6C7277-0B77-4882-9F79-1606DCF46C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0133D86-378D-4F66-95B6-CAB6D1C29E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D471645-0BC8-4CF9-81FB-96C70D67C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9EF0FCA-3F96-494F-96F5-98B2272D4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BF03B26-20CF-4923-AEF7-BAA2A29EB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03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06169E-6F78-4D39-830B-C40BA1E0D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CD020F5-CFF7-4BED-A1B4-32390A814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E78D5AC-6405-4561-954F-E79D897F2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4CD0255-2C82-4C53-A7FE-269A6D5992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00F5095-A22E-4652-9EAD-52B21D2ACF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3BAA753-03F3-4A11-9539-B2B883A1A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00C5EB5-45CF-4B24-8F75-BEF18CAA4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858291B-4B88-43D4-BEC8-FD3A88C7A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996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1A537E-8271-4665-916B-BBC2EB0F1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3449FEE-B65A-41D5-A6C6-1269AD174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F297309-95F7-4743-996A-4524E20EF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2E26C4A-0753-4DE5-86AC-CE259CE72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751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894F88D-1D55-41E3-8E8C-2DA6FB250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634B831-466A-4365-8862-7B716835C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39ED350-67C5-40F6-938F-2D0AAF78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602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61D468-914F-48FC-ABA3-D728FAEF8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66BF37D-B4CB-4186-B1D3-F12E5B037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5367CE-426D-4C05-8899-EBAE12EC1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BFBE8A5-D77B-406F-9AFB-00A6A3A11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D01D78A-BAF6-4FD8-971F-FC1F1DB09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454080B-A81D-4624-9AE5-184E8DF30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161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F140D6-3ED6-4713-83E2-39BDE86F7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D51C423-096B-45BC-A908-C764004519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EC9E7B3-18DD-4350-B109-25441448F3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CB79DFD-9477-4B02-9A59-859200EA8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7F7266-CDC0-425A-BB53-C8907085F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D34732E-B810-4473-AA2D-8C9A5EB02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67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31203D3-2E28-49EA-9A61-8D25C3F7F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FFDE38-2E4B-46C7-8E54-3B3A554F88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B232DC-E7F6-4D2D-A298-AEA422D03A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9FA99-BBBE-4351-9EA7-93A0275A58F5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87C22D-3BC2-4419-BD9E-0F1C44D655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2FDA04-CDBF-4CA3-A604-2BC019EC9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151EA-EF91-49DD-BE67-5647BFA84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83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6718" y="298911"/>
            <a:ext cx="112178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Figure </a:t>
            </a:r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5F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(Marker-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Thermo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Scientific #26616;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pAKT1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-CST #5012;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AKT1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-CST #2938; </a:t>
            </a:r>
          </a:p>
          <a:p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pAKT2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-CST #8599;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AKT2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-CST #3063;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GAPDH-Proteintech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#60004-1-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1g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9" t="44075" r="33022" b="13869"/>
          <a:stretch/>
        </p:blipFill>
        <p:spPr>
          <a:xfrm>
            <a:off x="1531533" y="3830780"/>
            <a:ext cx="3574473" cy="250767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4" t="44772" r="32146" b="13172"/>
          <a:stretch/>
        </p:blipFill>
        <p:spPr>
          <a:xfrm>
            <a:off x="1607733" y="993262"/>
            <a:ext cx="3657601" cy="250767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884827" y="4776840"/>
            <a:ext cx="2313708" cy="2909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212390" y="4793672"/>
            <a:ext cx="817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pAKT1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8" t="28507" r="33372" b="22233"/>
          <a:stretch/>
        </p:blipFill>
        <p:spPr>
          <a:xfrm>
            <a:off x="6089075" y="3959421"/>
            <a:ext cx="3457317" cy="258081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9" t="30366" r="33547" b="24557"/>
          <a:stretch/>
        </p:blipFill>
        <p:spPr>
          <a:xfrm>
            <a:off x="5874938" y="993262"/>
            <a:ext cx="3671454" cy="268778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553811" y="4820646"/>
            <a:ext cx="2313708" cy="2909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301956" y="5237771"/>
            <a:ext cx="817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AKT1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122398" y="1202134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58635" y="1298646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06282" y="1436360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79553" y="1804127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79552" y="1973939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79551" y="2212001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179550" y="2737436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98129" y="935342"/>
            <a:ext cx="782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590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 t="18586" r="35543" b="39192"/>
          <a:stretch/>
        </p:blipFill>
        <p:spPr>
          <a:xfrm>
            <a:off x="1288472" y="3539302"/>
            <a:ext cx="3893127" cy="273041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59528" y="4613564"/>
            <a:ext cx="2313708" cy="2909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073237" y="4596732"/>
            <a:ext cx="817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pAKT2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59528" y="5122985"/>
            <a:ext cx="2313708" cy="2909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73238" y="5106153"/>
            <a:ext cx="817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3" t="18283" r="35122" b="37801"/>
          <a:stretch/>
        </p:blipFill>
        <p:spPr>
          <a:xfrm>
            <a:off x="1288472" y="719149"/>
            <a:ext cx="3671455" cy="261850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9" t="24093" r="31446" b="31760"/>
          <a:stretch/>
        </p:blipFill>
        <p:spPr>
          <a:xfrm>
            <a:off x="5652655" y="3539302"/>
            <a:ext cx="3782292" cy="26323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4" t="24325" r="32146" b="30366"/>
          <a:stretch/>
        </p:blipFill>
        <p:spPr>
          <a:xfrm>
            <a:off x="5728855" y="677585"/>
            <a:ext cx="3629892" cy="270163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999019" y="4459675"/>
            <a:ext cx="2313708" cy="2909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312727" y="4478232"/>
            <a:ext cx="817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AKT2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83307" y="1027506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9544" y="1124018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7191" y="1261732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0462" y="1629499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40461" y="1799311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40460" y="2037373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40459" y="2562808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59038" y="760714"/>
            <a:ext cx="782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611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宽屏</PresentationFormat>
  <Paragraphs>23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LYC</dc:creator>
  <cp:lastModifiedBy>LYC</cp:lastModifiedBy>
  <cp:revision>1</cp:revision>
  <dcterms:created xsi:type="dcterms:W3CDTF">2022-01-22T03:10:50Z</dcterms:created>
  <dcterms:modified xsi:type="dcterms:W3CDTF">2022-01-22T03:11:06Z</dcterms:modified>
</cp:coreProperties>
</file>